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23"/>
  </p:handoutMasterIdLst>
  <p:sldIdLst>
    <p:sldId id="390" r:id="rId2"/>
    <p:sldId id="365" r:id="rId3"/>
    <p:sldId id="367" r:id="rId4"/>
    <p:sldId id="368" r:id="rId5"/>
    <p:sldId id="369" r:id="rId6"/>
    <p:sldId id="391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386" r:id="rId19"/>
    <p:sldId id="387" r:id="rId20"/>
    <p:sldId id="388" r:id="rId21"/>
    <p:sldId id="389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753BF-24C3-BDA1-9C62-BB6139E51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AE3617-F54F-DD47-E2D7-85ED1ADE6A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32169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A9AA1-0579-AC31-A458-F01EC1E5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FAB0D15C-7BD8-1630-AA32-121A50D8B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299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792C147-5DB2-5DC1-9013-7CF89E25C46C}"/>
              </a:ext>
            </a:extLst>
          </p:cNvPr>
          <p:cNvSpPr/>
          <p:nvPr/>
        </p:nvSpPr>
        <p:spPr>
          <a:xfrm>
            <a:off x="2964330" y="36348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322214"/>
              <a:gd name="adj6" fmla="val 4564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33E6D16-747C-0CAF-58E5-735D64283B34}"/>
              </a:ext>
            </a:extLst>
          </p:cNvPr>
          <p:cNvSpPr/>
          <p:nvPr/>
        </p:nvSpPr>
        <p:spPr>
          <a:xfrm>
            <a:off x="7828612" y="109174"/>
            <a:ext cx="957734" cy="612648"/>
          </a:xfrm>
          <a:prstGeom prst="wedgeEllipseCallout">
            <a:avLst>
              <a:gd name="adj1" fmla="val -110984"/>
              <a:gd name="adj2" fmla="val 22985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44086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01F66-1CE5-2E89-FDBD-FD025E3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4C1B0448-A242-7D94-6777-E7BA51D0E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2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2E2AB01-A163-48E3-B065-30322B20548E}"/>
              </a:ext>
            </a:extLst>
          </p:cNvPr>
          <p:cNvSpPr/>
          <p:nvPr/>
        </p:nvSpPr>
        <p:spPr>
          <a:xfrm>
            <a:off x="448787" y="1209600"/>
            <a:ext cx="1398493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55851"/>
              <a:gd name="adj5" fmla="val 670094"/>
              <a:gd name="adj6" fmla="val 26603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47767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4B623-C166-E80B-0652-77CA116E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43D3EDD1-EA8A-90B0-16D7-DB2E1751B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2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0983C9C-1051-9854-61B9-3271205AB57A}"/>
              </a:ext>
            </a:extLst>
          </p:cNvPr>
          <p:cNvSpPr/>
          <p:nvPr/>
        </p:nvSpPr>
        <p:spPr>
          <a:xfrm>
            <a:off x="424341" y="1277499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43543"/>
              <a:gd name="adj5" fmla="val 347089"/>
              <a:gd name="adj6" fmla="val 2841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1786626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170DB-A697-FFA3-6926-ECF3A33C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AAEA3640-EF14-2801-7210-B22F785F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4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67C0482-6784-FCAE-A973-3710E4DFD74F}"/>
              </a:ext>
            </a:extLst>
          </p:cNvPr>
          <p:cNvSpPr/>
          <p:nvPr/>
        </p:nvSpPr>
        <p:spPr>
          <a:xfrm>
            <a:off x="1139896" y="1177200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567001"/>
              <a:gd name="adj6" fmla="val 41859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48B3214-2843-512D-2D29-DA6BAC54BC29}"/>
              </a:ext>
            </a:extLst>
          </p:cNvPr>
          <p:cNvSpPr/>
          <p:nvPr/>
        </p:nvSpPr>
        <p:spPr>
          <a:xfrm>
            <a:off x="8413074" y="830997"/>
            <a:ext cx="957734" cy="612648"/>
          </a:xfrm>
          <a:prstGeom prst="wedgeEllipseCallout">
            <a:avLst>
              <a:gd name="adj1" fmla="val -270437"/>
              <a:gd name="adj2" fmla="val 71762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259594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1390E-DB76-7DEE-B004-92DE247F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BEF5DC59-222D-D282-AD94-FD6060FC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6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8F3461D-1A06-B064-87F4-DCB1FCFCA589}"/>
              </a:ext>
            </a:extLst>
          </p:cNvPr>
          <p:cNvSpPr/>
          <p:nvPr/>
        </p:nvSpPr>
        <p:spPr>
          <a:xfrm>
            <a:off x="1196715" y="1285326"/>
            <a:ext cx="807360" cy="344244"/>
          </a:xfrm>
          <a:prstGeom prst="accentCallout2">
            <a:avLst>
              <a:gd name="adj1" fmla="val 58013"/>
              <a:gd name="adj2" fmla="val 105661"/>
              <a:gd name="adj3" fmla="val 60788"/>
              <a:gd name="adj4" fmla="val 159135"/>
              <a:gd name="adj5" fmla="val 338399"/>
              <a:gd name="adj6" fmla="val 3448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67608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0356C-172D-4C18-AFDE-A3A15FF9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C8CC1D1-CEE8-76A3-62FC-B468B688B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5427"/>
          <a:stretch/>
        </p:blipFill>
        <p:spPr>
          <a:xfrm>
            <a:off x="2239744" y="286650"/>
            <a:ext cx="9732297" cy="628469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3240C93-0AE9-5F8A-33A9-7B2F63B2E489}"/>
              </a:ext>
            </a:extLst>
          </p:cNvPr>
          <p:cNvSpPr/>
          <p:nvPr/>
        </p:nvSpPr>
        <p:spPr>
          <a:xfrm>
            <a:off x="6830121" y="1012439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411137"/>
              <a:gd name="adj6" fmla="val -3024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07934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79079-4B40-3AA9-0061-7DFF3C8E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520829C-A6B5-D002-B1B2-EDD28C5E0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4" b="5427"/>
          <a:stretch/>
        </p:blipFill>
        <p:spPr>
          <a:xfrm>
            <a:off x="2239200" y="288000"/>
            <a:ext cx="9733691" cy="6285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65EDA74-5108-E0B6-4C48-0A22CACCA349}"/>
              </a:ext>
            </a:extLst>
          </p:cNvPr>
          <p:cNvSpPr/>
          <p:nvPr/>
        </p:nvSpPr>
        <p:spPr>
          <a:xfrm>
            <a:off x="6820694" y="1078427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378276"/>
              <a:gd name="adj6" fmla="val -2767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61869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CB194-F53A-C6F2-449F-8E3932A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87A873D-890B-67EA-3B1A-017A9DC7D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4" b="6124"/>
          <a:stretch/>
        </p:blipFill>
        <p:spPr>
          <a:xfrm>
            <a:off x="2407585" y="286200"/>
            <a:ext cx="9652434" cy="6285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B2D2126-5641-9FCE-04CC-B495C224D14D}"/>
              </a:ext>
            </a:extLst>
          </p:cNvPr>
          <p:cNvSpPr/>
          <p:nvPr/>
        </p:nvSpPr>
        <p:spPr>
          <a:xfrm>
            <a:off x="6943243" y="830997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356369"/>
              <a:gd name="adj6" fmla="val -2557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E45D228-EB83-E9CE-209B-1D59D7B7D0E1}"/>
              </a:ext>
            </a:extLst>
          </p:cNvPr>
          <p:cNvSpPr/>
          <p:nvPr/>
        </p:nvSpPr>
        <p:spPr>
          <a:xfrm>
            <a:off x="9193029" y="1375631"/>
            <a:ext cx="957734" cy="612648"/>
          </a:xfrm>
          <a:prstGeom prst="wedgeEllipseCallout">
            <a:avLst>
              <a:gd name="adj1" fmla="val -120826"/>
              <a:gd name="adj2" fmla="val 73916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246569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3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4930009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control, variables, operadores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AB2544-172F-6E4A-FC28-EA1AAC58C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562" y="665154"/>
            <a:ext cx="5742438" cy="5527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14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82091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540569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4234530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699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Controlar la velocidad de giro del eje del servomotor utilizando un botón pulsador.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DDBF93D-DBC0-AF9B-93D6-B0FE7DE04419}"/>
              </a:ext>
            </a:extLst>
          </p:cNvPr>
          <p:cNvGrpSpPr/>
          <p:nvPr/>
        </p:nvGrpSpPr>
        <p:grpSpPr>
          <a:xfrm>
            <a:off x="5195942" y="2538164"/>
            <a:ext cx="5556000" cy="3625968"/>
            <a:chOff x="5195942" y="2538164"/>
            <a:chExt cx="5556000" cy="3625968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1FABB895-9F24-56AF-5522-5773FCF203CB}"/>
                </a:ext>
              </a:extLst>
            </p:cNvPr>
            <p:cNvGrpSpPr/>
            <p:nvPr/>
          </p:nvGrpSpPr>
          <p:grpSpPr>
            <a:xfrm>
              <a:off x="7692472" y="4553494"/>
              <a:ext cx="949380" cy="1384506"/>
              <a:chOff x="7692472" y="4553494"/>
              <a:chExt cx="949380" cy="1384506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6527B96C-0960-8B8D-CBC5-3BD75109E4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 b="39525"/>
              <a:stretch/>
            </p:blipFill>
            <p:spPr>
              <a:xfrm>
                <a:off x="7770038" y="4553494"/>
                <a:ext cx="871814" cy="989018"/>
              </a:xfrm>
              <a:prstGeom prst="rect">
                <a:avLst/>
              </a:prstGeom>
            </p:spPr>
          </p:pic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246DEAF1-8188-18B3-4BE8-903F12FFCF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05" t="8485" r="29722" b="6250"/>
              <a:stretch>
                <a:fillRect/>
              </a:stretch>
            </p:blipFill>
            <p:spPr bwMode="auto">
              <a:xfrm>
                <a:off x="7692472" y="4789477"/>
                <a:ext cx="949380" cy="1148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27234DCB-A159-082F-68D9-1FC7C696F662}"/>
                </a:ext>
              </a:extLst>
            </p:cNvPr>
            <p:cNvGrpSpPr/>
            <p:nvPr/>
          </p:nvGrpSpPr>
          <p:grpSpPr>
            <a:xfrm>
              <a:off x="8800070" y="3015196"/>
              <a:ext cx="1548533" cy="1028530"/>
              <a:chOff x="3755699" y="1422437"/>
              <a:chExt cx="1368000" cy="908620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FB2C1780-D78A-BB9D-B9A1-3DBF0EAEE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5699" y="1771421"/>
                <a:ext cx="1368000" cy="559636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48AFAD56-CE5D-6629-7512-A5BD93324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418397">
                <a:off x="3694542" y="1663823"/>
                <a:ext cx="792000" cy="309228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BDAE8461-BC53-1CE2-085D-66D32608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79433">
                <a:off x="3883054" y="1688157"/>
                <a:ext cx="792000" cy="309229"/>
              </a:xfrm>
              <a:prstGeom prst="rect">
                <a:avLst/>
              </a:prstGeom>
            </p:spPr>
          </p:pic>
        </p:grp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B03F7E7-D895-E534-8DE4-2BD62647A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432" y="2906291"/>
              <a:ext cx="1851166" cy="1114330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C306C4C-339D-DC59-0884-DEE46BFC4A64}"/>
                </a:ext>
              </a:extLst>
            </p:cNvPr>
            <p:cNvSpPr/>
            <p:nvPr/>
          </p:nvSpPr>
          <p:spPr>
            <a:xfrm>
              <a:off x="5195942" y="2538164"/>
              <a:ext cx="5556000" cy="36259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30151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914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09EB9-92DF-A2B5-B932-FE006301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587CAE8-719D-3ECE-5826-4AC53793E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67" y="1065228"/>
            <a:ext cx="7358065" cy="52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2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FA0ED-8AF2-060E-7A4D-0A192E76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03175437-9727-4521-DEDA-11F377A27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7" b="7015"/>
          <a:stretch/>
        </p:blipFill>
        <p:spPr>
          <a:xfrm>
            <a:off x="1913822" y="830996"/>
            <a:ext cx="8814557" cy="56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09537-E13C-A25D-F907-FEB37795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CBB3281C-071D-4C32-6D4F-653FB2534D07}"/>
              </a:ext>
            </a:extLst>
          </p:cNvPr>
          <p:cNvSpPr/>
          <p:nvPr/>
        </p:nvSpPr>
        <p:spPr>
          <a:xfrm>
            <a:off x="3110737" y="6588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26865"/>
              <a:gd name="adj6" fmla="val 4578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43274BA6-1436-7471-50DA-F983CC56B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879"/>
          <a:stretch/>
        </p:blipFill>
        <p:spPr>
          <a:xfrm>
            <a:off x="2004075" y="2134378"/>
            <a:ext cx="8739323" cy="37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0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A5110-E17E-666F-BA7D-DDD5B1CD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3C61C63D-AC27-9A4A-748D-F2C7F4CA4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3050" y="1177256"/>
            <a:ext cx="9905900" cy="465774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A3D1308-A27F-B284-4DF4-E2C4EC421EB3}"/>
              </a:ext>
            </a:extLst>
          </p:cNvPr>
          <p:cNvSpPr/>
          <p:nvPr/>
        </p:nvSpPr>
        <p:spPr>
          <a:xfrm>
            <a:off x="2964330" y="36348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261969"/>
              <a:gd name="adj6" fmla="val 42254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85E02E6-0EF3-5B66-D776-01FEB9C83169}"/>
              </a:ext>
            </a:extLst>
          </p:cNvPr>
          <p:cNvSpPr/>
          <p:nvPr/>
        </p:nvSpPr>
        <p:spPr>
          <a:xfrm>
            <a:off x="8156362" y="363486"/>
            <a:ext cx="957734" cy="612648"/>
          </a:xfrm>
          <a:prstGeom prst="wedgeEllipseCallout">
            <a:avLst>
              <a:gd name="adj1" fmla="val -103110"/>
              <a:gd name="adj2" fmla="val 19446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3246912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298</Words>
  <Application>Microsoft Office PowerPoint</Application>
  <PresentationFormat>Panorámica</PresentationFormat>
  <Paragraphs>58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Tema de Office</vt:lpstr>
      <vt:lpstr>PRÁCTICA 13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123</cp:revision>
  <dcterms:created xsi:type="dcterms:W3CDTF">2017-08-15T18:33:09Z</dcterms:created>
  <dcterms:modified xsi:type="dcterms:W3CDTF">2022-08-23T22:02:58Z</dcterms:modified>
</cp:coreProperties>
</file>